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18"/>
  </p:notesMasterIdLst>
  <p:sldIdLst>
    <p:sldId id="256" r:id="rId2"/>
    <p:sldId id="267" r:id="rId3"/>
    <p:sldId id="268" r:id="rId4"/>
    <p:sldId id="282" r:id="rId5"/>
    <p:sldId id="283" r:id="rId6"/>
    <p:sldId id="270" r:id="rId7"/>
    <p:sldId id="278" r:id="rId8"/>
    <p:sldId id="271" r:id="rId9"/>
    <p:sldId id="281" r:id="rId10"/>
    <p:sldId id="273" r:id="rId11"/>
    <p:sldId id="274" r:id="rId12"/>
    <p:sldId id="275" r:id="rId13"/>
    <p:sldId id="276" r:id="rId14"/>
    <p:sldId id="272" r:id="rId15"/>
    <p:sldId id="279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D2612-C31D-9B42-8820-B54060A492D9}">
          <p14:sldIdLst/>
        </p14:section>
        <p14:section name="Плюсы" id="{A084CCEA-77E3-0449-B435-9FF7AD566729}">
          <p14:sldIdLst>
            <p14:sldId id="256"/>
            <p14:sldId id="267"/>
            <p14:sldId id="268"/>
            <p14:sldId id="282"/>
            <p14:sldId id="283"/>
            <p14:sldId id="270"/>
            <p14:sldId id="278"/>
            <p14:sldId id="271"/>
            <p14:sldId id="281"/>
            <p14:sldId id="273"/>
            <p14:sldId id="274"/>
            <p14:sldId id="275"/>
            <p14:sldId id="276"/>
            <p14:sldId id="272"/>
            <p14:sldId id="27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Мануковский" initials="ИМ" lastIdx="1" clrIdx="0">
    <p:extLst>
      <p:ext uri="{19B8F6BF-5375-455C-9EA6-DF929625EA0E}">
        <p15:presenceInfo xmlns:p15="http://schemas.microsoft.com/office/powerpoint/2012/main" userId="5df14302af14b5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FD771"/>
    <a:srgbClr val="F1E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1"/>
    <p:restoredTop sz="94641"/>
  </p:normalViewPr>
  <p:slideViewPr>
    <p:cSldViewPr snapToGrid="0">
      <p:cViewPr>
        <p:scale>
          <a:sx n="66" d="100"/>
          <a:sy n="66" d="100"/>
        </p:scale>
        <p:origin x="1392" y="3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94FEF-608D-C645-94EF-232FFC8C0770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E4E1-843E-9A42-9D9C-A834E64E76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5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BE4E1-843E-9A42-9D9C-A834E64E76C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8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58BE51-67A3-4530-8913-9122489781E1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297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3604-8742-4ABC-8476-210433D8C1DB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4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7CF-ADFC-4639-8FA9-9C05B5DB3FE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1391-2787-4474-AEBD-60700084710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59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5D176D-ABCB-4C7E-A605-13972EDA1233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39139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8464-D5FE-4982-85A4-C99A9A9C9DD1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6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BB9A-361E-43E2-83B3-8572C997B4E7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714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2E28-04AA-4D7D-9633-8869ECCB1949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27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5744-AEA5-4F2D-8936-E729FAEF8456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4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DC0E5B2-1A14-4232-89BE-03DB2698E6DA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3344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196AF1A-2080-4AF4-B835-B455B2C22BF1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7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B6F759-93DC-4FED-95EC-E55BD97E8DC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9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EF8A0D-631E-4119-A18D-26195BAEB048}"/>
              </a:ext>
            </a:extLst>
          </p:cNvPr>
          <p:cNvSpPr/>
          <p:nvPr/>
        </p:nvSpPr>
        <p:spPr>
          <a:xfrm>
            <a:off x="787078" y="396281"/>
            <a:ext cx="8480327" cy="9403946"/>
          </a:xfrm>
          <a:prstGeom prst="rect">
            <a:avLst/>
          </a:prstGeom>
          <a:solidFill>
            <a:srgbClr val="EFD771"/>
          </a:solidFill>
          <a:ln>
            <a:solidFill>
              <a:srgbClr val="EFD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Исполнители: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Лукашев Олег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Пеканов Никита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Грибанова Дарья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Бабирье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Джанат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Мануковский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Илья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Акмызрак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Мердан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Группа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 6.1-4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dirty="0">
                <a:solidFill>
                  <a:srgbClr val="404040"/>
                </a:solidFill>
                <a:latin typeface="Corbel" panose="020B0503020204020204" pitchFamily="34" charset="0"/>
              </a:rPr>
              <a:t>Руководитель: Тарасов В. С.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4F737-8CFA-484F-D016-AEC1943D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4" y="1228661"/>
            <a:ext cx="3804558" cy="1314386"/>
          </a:xfrm>
        </p:spPr>
        <p:txBody>
          <a:bodyPr anchor="b">
            <a:noAutofit/>
          </a:bodyPr>
          <a:lstStyle/>
          <a:p>
            <a:pPr algn="l"/>
            <a:r>
              <a:rPr lang="en-US" sz="9600" b="1" dirty="0">
                <a:solidFill>
                  <a:srgbClr val="404040"/>
                </a:solidFill>
              </a:rPr>
              <a:t>Chirk</a:t>
            </a:r>
            <a:endParaRPr lang="ru-RU" sz="9600" b="1" dirty="0">
              <a:solidFill>
                <a:srgbClr val="404040"/>
              </a:solidFill>
            </a:endParaRPr>
          </a:p>
        </p:txBody>
      </p:sp>
      <p:pic>
        <p:nvPicPr>
          <p:cNvPr id="49" name="Рисунок 48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DBBE6790-AD0C-9F94-47B8-23774EDB0A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270065" y="1669254"/>
            <a:ext cx="3237941" cy="6858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6595DC9-5932-15D0-D6C1-F89EB2D0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74" y="2679020"/>
            <a:ext cx="1590634" cy="182708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5EADFC-07C8-05F7-DFDC-759A18AEE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36" y="4328589"/>
            <a:ext cx="1098831" cy="4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создания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10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96FB39-5759-4EA3-A701-9843F49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80" y="1874516"/>
            <a:ext cx="2543240" cy="4521316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FCDA4A8-5048-4698-9FED-7721D2AD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6"/>
            <a:ext cx="2543240" cy="4521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3764822-79CA-47EE-9921-6F4E8352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2" y="1874516"/>
            <a:ext cx="2543240" cy="45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скрытия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11</a:t>
            </a:fld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A373A-CE38-4B17-9DE0-4AE766F9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33" y="1868272"/>
            <a:ext cx="2538930" cy="45136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36F8D6-AB29-46A2-B30C-134E8DA4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5" y="1868272"/>
            <a:ext cx="2538930" cy="45136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67D231-0A08-41A1-88B2-7F1B0C91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37" y="1862026"/>
            <a:ext cx="2538930" cy="45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Ленты реакций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BD6957-36C4-4E0D-82D7-5CB4A25A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35" y="1862026"/>
            <a:ext cx="2538930" cy="4513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D3D0F4-36C0-4E0F-A614-D149E6C8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36" y="1868271"/>
            <a:ext cx="2538930" cy="45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Редактирование профиля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500A3-2128-4448-A794-B16712E4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35" y="1874517"/>
            <a:ext cx="2538930" cy="45136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50EFC3-FD98-4B0C-B981-4F7F70A5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391" y="1874517"/>
            <a:ext cx="2538930" cy="45136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57912D-BD38-4EDF-9972-3E7942FF9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1874515"/>
            <a:ext cx="2538931" cy="4513655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8391908C-BD03-4635-9E15-87F287A5A1C9}"/>
              </a:ext>
            </a:extLst>
          </p:cNvPr>
          <p:cNvSpPr/>
          <p:nvPr/>
        </p:nvSpPr>
        <p:spPr>
          <a:xfrm rot="10800000">
            <a:off x="3977821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57B7E68-0F3A-4158-9AF0-7C858FBD185F}"/>
              </a:ext>
            </a:extLst>
          </p:cNvPr>
          <p:cNvSpPr/>
          <p:nvPr/>
        </p:nvSpPr>
        <p:spPr>
          <a:xfrm>
            <a:off x="7552677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90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841D8-A54F-429D-BEFE-0AD75C73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модератора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BC88A0-B7D0-4504-B7B1-6BD9CB6B0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874514"/>
            <a:ext cx="2543240" cy="452131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3898ED-B193-4E3E-9462-BD6DA3A7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14BE95-31D9-430C-A582-F7E56270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80" y="1874516"/>
            <a:ext cx="2543240" cy="45213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D5310E-BFD0-4160-A9AD-C5FED10B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3" y="1874514"/>
            <a:ext cx="2543240" cy="4521316"/>
          </a:xfrm>
          <a:prstGeom prst="rect">
            <a:avLst/>
          </a:prstGeom>
        </p:spPr>
      </p:pic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3127415E-9EBF-46F4-ADD8-5ACE6032F545}"/>
              </a:ext>
            </a:extLst>
          </p:cNvPr>
          <p:cNvSpPr/>
          <p:nvPr/>
        </p:nvSpPr>
        <p:spPr>
          <a:xfrm>
            <a:off x="3978897" y="3843763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8EFF6F91-8A1A-4E0E-AD55-A07E1E31854A}"/>
              </a:ext>
            </a:extLst>
          </p:cNvPr>
          <p:cNvSpPr/>
          <p:nvPr/>
        </p:nvSpPr>
        <p:spPr>
          <a:xfrm>
            <a:off x="7551600" y="386995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9C11D-2624-4F61-9B74-2ACDCFFF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B2863-2327-44F6-8D1A-BE39A0C1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Результатом работы является клиент-серверное мобильное приложение, поддерживаемое операционной системой </a:t>
            </a:r>
            <a:r>
              <a:rPr lang="ru-RU" dirty="0" err="1">
                <a:latin typeface="Corbel" panose="020B0503020204020204" pitchFamily="34" charset="0"/>
              </a:rPr>
              <a:t>android</a:t>
            </a:r>
            <a:r>
              <a:rPr lang="ru-RU" dirty="0">
                <a:latin typeface="Corbel" panose="020B0503020204020204" pitchFamily="34" charset="0"/>
              </a:rPr>
              <a:t>.</a:t>
            </a:r>
          </a:p>
          <a:p>
            <a:r>
              <a:rPr lang="ru-RU" dirty="0">
                <a:latin typeface="Corbel" panose="020B0503020204020204" pitchFamily="34" charset="0"/>
              </a:rPr>
              <a:t>Система выполняет все поставленные задачи и обеспечивает возможность: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Добавлять «Чирк» пользователем;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пользователей;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неприемлемые «Чирки» модераторами;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свои «Чирки» пользователями;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Скрывать свои «Чирки» пользователями;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Создавать временные «Чирки» пользователями.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587D94-59DC-4CCC-94E3-010889A7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1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EEF4E-AB44-F8FE-E7B0-D7AFDF2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Контактные данные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CAD6A-15EA-4D05-A074-8CD96EE1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16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E642A-862D-4DD6-848C-00A6C3AE5B72}"/>
              </a:ext>
            </a:extLst>
          </p:cNvPr>
          <p:cNvSpPr txBox="1"/>
          <p:nvPr/>
        </p:nvSpPr>
        <p:spPr>
          <a:xfrm>
            <a:off x="4195353" y="1212846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GitHub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4816-266B-405D-B4A8-5F56C7A8C9B7}"/>
              </a:ext>
            </a:extLst>
          </p:cNvPr>
          <p:cNvSpPr txBox="1"/>
          <p:nvPr/>
        </p:nvSpPr>
        <p:spPr>
          <a:xfrm>
            <a:off x="1621577" y="4006796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rbel" panose="020B0503020204020204" pitchFamily="34" charset="0"/>
              </a:rPr>
              <a:t>Swagger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187F9-0CA0-4DCE-8B2E-E45776679D59}"/>
              </a:ext>
            </a:extLst>
          </p:cNvPr>
          <p:cNvSpPr txBox="1"/>
          <p:nvPr/>
        </p:nvSpPr>
        <p:spPr>
          <a:xfrm>
            <a:off x="1225409" y="1212846"/>
            <a:ext cx="247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Приложение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4CDD32-7C27-4F80-A1BE-31B7591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73" y="1797621"/>
            <a:ext cx="1885950" cy="188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CF2642-F75F-466E-B872-7CF2B0C98A39}"/>
              </a:ext>
            </a:extLst>
          </p:cNvPr>
          <p:cNvSpPr txBox="1"/>
          <p:nvPr/>
        </p:nvSpPr>
        <p:spPr>
          <a:xfrm>
            <a:off x="4035509" y="4006796"/>
            <a:ext cx="1756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Метрики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01850243-E871-4148-956C-BC0EA0F9C5D6}"/>
              </a:ext>
            </a:extLst>
          </p:cNvPr>
          <p:cNvSpPr txBox="1">
            <a:spLocks/>
          </p:cNvSpPr>
          <p:nvPr/>
        </p:nvSpPr>
        <p:spPr>
          <a:xfrm>
            <a:off x="6751827" y="1254900"/>
            <a:ext cx="45543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>
                <a:latin typeface="Corbel" panose="020B0503020204020204" pitchFamily="34" charset="0"/>
              </a:rPr>
              <a:t>Исполнители</a:t>
            </a:r>
            <a:r>
              <a:rPr lang="ru-RU" dirty="0">
                <a:latin typeface="Corbel" panose="020B0503020204020204" pitchFamily="34" charset="0"/>
              </a:rPr>
              <a:t>: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Мануковский И.С. - dogman113636@gmail.com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pPr lvl="1"/>
            <a:r>
              <a:rPr lang="ru-RU" dirty="0">
                <a:latin typeface="Corbel" panose="020B0503020204020204" pitchFamily="34" charset="0"/>
              </a:rPr>
              <a:t>Лукашев О.А. - </a:t>
            </a:r>
            <a:r>
              <a:rPr lang="en-US" dirty="0" err="1">
                <a:latin typeface="Corbel" panose="020B0503020204020204" pitchFamily="34" charset="0"/>
              </a:rPr>
              <a:t>oleglukashev</a:t>
            </a:r>
            <a:r>
              <a:rPr lang="ru-RU" dirty="0">
                <a:latin typeface="Corbel" panose="020B0503020204020204" pitchFamily="34" charset="0"/>
              </a:rPr>
              <a:t>1@</a:t>
            </a:r>
            <a:r>
              <a:rPr lang="en-US" dirty="0" err="1">
                <a:latin typeface="Corbel" panose="020B0503020204020204" pitchFamily="34" charset="0"/>
              </a:rPr>
              <a:t>gmail</a:t>
            </a:r>
            <a:r>
              <a:rPr lang="ru-RU" dirty="0">
                <a:latin typeface="Corbel" panose="020B0503020204020204" pitchFamily="34" charset="0"/>
              </a:rPr>
              <a:t>.</a:t>
            </a:r>
            <a:r>
              <a:rPr lang="en-US" dirty="0">
                <a:latin typeface="Corbel" panose="020B0503020204020204" pitchFamily="34" charset="0"/>
              </a:rPr>
              <a:t>com;</a:t>
            </a:r>
            <a:endParaRPr lang="ru-RU" dirty="0">
              <a:latin typeface="Corbel" panose="020B0503020204020204" pitchFamily="34" charset="0"/>
            </a:endParaRPr>
          </a:p>
          <a:p>
            <a:pPr lvl="1"/>
            <a:r>
              <a:rPr lang="ru-RU" dirty="0">
                <a:latin typeface="Corbel" panose="020B0503020204020204" pitchFamily="34" charset="0"/>
              </a:rPr>
              <a:t>Грибанова Д.А. - grib.dawa@gmail.com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pPr lvl="1"/>
            <a:r>
              <a:rPr lang="ru-RU" dirty="0">
                <a:latin typeface="Corbel" panose="020B0503020204020204" pitchFamily="34" charset="0"/>
              </a:rPr>
              <a:t>Пеканов Н.А. - pekanov95@gmail.com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pPr lvl="1"/>
            <a:r>
              <a:rPr lang="ru-RU" dirty="0" err="1">
                <a:latin typeface="Corbel" panose="020B0503020204020204" pitchFamily="34" charset="0"/>
              </a:rPr>
              <a:t>Акмызрак</a:t>
            </a:r>
            <a:r>
              <a:rPr lang="ru-RU" dirty="0">
                <a:latin typeface="Corbel" panose="020B0503020204020204" pitchFamily="34" charset="0"/>
              </a:rPr>
              <a:t> М.Д. - mertcanakmizrak@gmail.com</a:t>
            </a:r>
            <a:r>
              <a:rPr lang="en-US" dirty="0">
                <a:latin typeface="Corbel" panose="020B0503020204020204" pitchFamily="34" charset="0"/>
              </a:rPr>
              <a:t>;</a:t>
            </a:r>
            <a:r>
              <a:rPr lang="ru-RU" dirty="0">
                <a:latin typeface="Corbel" panose="020B0503020204020204" pitchFamily="34" charset="0"/>
              </a:rPr>
              <a:t> </a:t>
            </a:r>
          </a:p>
          <a:p>
            <a:pPr lvl="1"/>
            <a:r>
              <a:rPr lang="ru-RU" dirty="0" err="1">
                <a:latin typeface="Corbel" panose="020B0503020204020204" pitchFamily="34" charset="0"/>
              </a:rPr>
              <a:t>Бабирье</a:t>
            </a:r>
            <a:r>
              <a:rPr lang="ru-RU" dirty="0">
                <a:latin typeface="Corbel" panose="020B0503020204020204" pitchFamily="34" charset="0"/>
              </a:rPr>
              <a:t> Д.К. - janatkubiita16@gmail.com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ru-RU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574DE-AE14-4BA4-87D7-955A0EF459B9}"/>
              </a:ext>
            </a:extLst>
          </p:cNvPr>
          <p:cNvSpPr txBox="1"/>
          <p:nvPr/>
        </p:nvSpPr>
        <p:spPr>
          <a:xfrm>
            <a:off x="6174515" y="5606238"/>
            <a:ext cx="5585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</a:t>
            </a:r>
            <a:r>
              <a:rPr lang="en-US" sz="4400" dirty="0"/>
              <a:t> </a:t>
            </a:r>
            <a:r>
              <a:rPr lang="ru-RU" sz="4400" dirty="0"/>
              <a:t>за</a:t>
            </a:r>
            <a:r>
              <a:rPr lang="en-US" sz="4400" dirty="0"/>
              <a:t> </a:t>
            </a:r>
            <a:r>
              <a:rPr lang="ru-RU" sz="4400" dirty="0"/>
              <a:t>внимание!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8BF6EF-9615-E80F-F197-B6D7A8A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0" y="1797620"/>
            <a:ext cx="1885951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1916334-A45C-7722-82C4-FE0AFF71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0" y="4589665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9E0871-882F-B04E-2ADA-F5938B80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71" y="4589663"/>
            <a:ext cx="1885952" cy="18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9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9313E-F622-44B3-AC60-1A98594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7C20D-6E05-4BBE-8447-D147DB69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Лукашев Олег - роль(</a:t>
            </a:r>
            <a:r>
              <a:rPr lang="en-US" dirty="0" err="1">
                <a:latin typeface="Corbel" panose="020B0503020204020204" pitchFamily="34" charset="0"/>
              </a:rPr>
              <a:t>TeamLead</a:t>
            </a:r>
            <a:r>
              <a:rPr lang="en-US" dirty="0">
                <a:latin typeface="Corbel" panose="020B0503020204020204" pitchFamily="34" charset="0"/>
              </a:rPr>
              <a:t>/Backend Developer)</a:t>
            </a:r>
          </a:p>
          <a:p>
            <a:r>
              <a:rPr lang="ru-RU" dirty="0">
                <a:latin typeface="Corbel" panose="020B0503020204020204" pitchFamily="34" charset="0"/>
              </a:rPr>
              <a:t>Пеканов Никита - роль(</a:t>
            </a:r>
            <a:r>
              <a:rPr lang="en-US" dirty="0">
                <a:latin typeface="Corbel" panose="020B0503020204020204" pitchFamily="34" charset="0"/>
              </a:rPr>
              <a:t>Backend Developer/DevOps Engineer)</a:t>
            </a:r>
          </a:p>
          <a:p>
            <a:r>
              <a:rPr lang="ru-RU" dirty="0">
                <a:latin typeface="Corbel" panose="020B0503020204020204" pitchFamily="34" charset="0"/>
              </a:rPr>
              <a:t>Грибанова Дарья - роль(</a:t>
            </a:r>
            <a:r>
              <a:rPr lang="en-US" dirty="0">
                <a:latin typeface="Corbel" panose="020B0503020204020204" pitchFamily="34" charset="0"/>
              </a:rPr>
              <a:t>Backend Developer/Technical Writers)</a:t>
            </a:r>
          </a:p>
          <a:p>
            <a:r>
              <a:rPr lang="ru-RU" dirty="0" err="1">
                <a:latin typeface="Corbel" panose="020B0503020204020204" pitchFamily="34" charset="0"/>
              </a:rPr>
              <a:t>Бабирье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Джанат</a:t>
            </a:r>
            <a:r>
              <a:rPr lang="ru-RU" dirty="0">
                <a:latin typeface="Corbel" panose="020B0503020204020204" pitchFamily="34" charset="0"/>
              </a:rPr>
              <a:t> - роль(</a:t>
            </a:r>
            <a:r>
              <a:rPr lang="en-US" dirty="0">
                <a:latin typeface="Corbel" panose="020B0503020204020204" pitchFamily="34" charset="0"/>
              </a:rPr>
              <a:t>QA Engineer)</a:t>
            </a:r>
          </a:p>
          <a:p>
            <a:r>
              <a:rPr lang="ru-RU" dirty="0">
                <a:latin typeface="Corbel" panose="020B0503020204020204" pitchFamily="34" charset="0"/>
              </a:rPr>
              <a:t>Мануковский Илья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</a:p>
          <a:p>
            <a:r>
              <a:rPr lang="ru-RU" dirty="0" err="1">
                <a:latin typeface="Corbel" panose="020B0503020204020204" pitchFamily="34" charset="0"/>
              </a:rPr>
              <a:t>Акмызрак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Мердан</a:t>
            </a:r>
            <a:r>
              <a:rPr lang="ru-RU" dirty="0">
                <a:latin typeface="Corbel" panose="020B0503020204020204" pitchFamily="34" charset="0"/>
              </a:rPr>
              <a:t> 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FF3414-1218-48B0-978D-9A11792E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2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A70C3-0530-48A5-A220-691A72AF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C8B34-8D5F-4B26-B189-0C614B70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3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F7844D6-A387-91BD-D82A-E76EAA3B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50437"/>
            <a:ext cx="10178322" cy="3593591"/>
          </a:xfrm>
        </p:spPr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Недоступность некоторых популярных социальных сетей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У каждого свои недостатки.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8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BB5A4-48A1-4D1C-A7D9-A53A67C7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C0ACB-E2EF-404D-8555-9316C70A7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предназначено для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Предоставления возможности делиться своими мыслями с другими пользователями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Распространения новостей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Предоставления пользователям альтернативного способа обмена информацией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ru-RU" dirty="0">
              <a:latin typeface="Corbel" panose="020B05030202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285D7C-7F26-46D9-B849-B7C3211E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5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0B118-9D23-443E-9F8D-07C03659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0CB77-70EA-4D7F-BB0F-4A00953B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создается для обеспечения возможности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добавлять «Чирк»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Модераторам удалять неприемлемые «Чирки»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удалять свои «Чирки»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скрывать свои «Чирки»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создавать временные «Чирки»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ru-RU" dirty="0">
              <a:latin typeface="Corbel" panose="020B05030202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200ED-FA52-4E6C-9C73-D8F1433C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99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4E159-FB40-4233-9D6D-97AF4383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E0371A-DF79-4588-B88C-9B028756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6</a:t>
            </a:fld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447CE8F-F58A-6C16-9D64-5F168FC01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95090"/>
              </p:ext>
            </p:extLst>
          </p:nvPr>
        </p:nvGraphicFramePr>
        <p:xfrm>
          <a:off x="1423686" y="1874517"/>
          <a:ext cx="693829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95">
                  <a:extLst>
                    <a:ext uri="{9D8B030D-6E8A-4147-A177-3AD203B41FA5}">
                      <a16:colId xmlns:a16="http://schemas.microsoft.com/office/drawing/2014/main" val="2888584653"/>
                    </a:ext>
                  </a:extLst>
                </a:gridCol>
                <a:gridCol w="2801008">
                  <a:extLst>
                    <a:ext uri="{9D8B030D-6E8A-4147-A177-3AD203B41FA5}">
                      <a16:colId xmlns:a16="http://schemas.microsoft.com/office/drawing/2014/main" val="3232358577"/>
                    </a:ext>
                  </a:extLst>
                </a:gridCol>
                <a:gridCol w="2986891">
                  <a:extLst>
                    <a:ext uri="{9D8B030D-6E8A-4147-A177-3AD203B41FA5}">
                      <a16:colId xmlns:a16="http://schemas.microsoft.com/office/drawing/2014/main" val="653023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Corbel" panose="020B0503020204020204" pitchFamily="34" charset="0"/>
                        </a:rPr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orbel" panose="020B0503020204020204" pitchFamily="34" charset="0"/>
                        </a:rPr>
                        <a:t>Преимущества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orbel" panose="020B0503020204020204" pitchFamily="34" charset="0"/>
                        </a:rPr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Twitter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Прост в использовании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;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Быстрый обмен информации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;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Есть положительные реакции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>
                          <a:latin typeface="Corbel" panose="020B0503020204020204" pitchFamily="34" charset="0"/>
                        </a:rPr>
                        <a:t>Сервис недоступен на территории РФ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;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>
                          <a:latin typeface="Corbel" panose="020B0503020204020204" pitchFamily="34" charset="0"/>
                        </a:rPr>
                        <a:t>Нет отрицательных реакций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.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3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Mastodon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Приложение бесплатно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Возможность скрывать публикации из общей ленты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Нет временных публикаций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;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Нет реакций на посты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;</a:t>
                      </a:r>
                      <a:endParaRPr lang="ru-RU" sz="18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Неудобный интерфейс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ru-RU" dirty="0">
                        <a:latin typeface="Corbel" panose="020B0503020204020204" pitchFamily="34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ru-RU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740465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20D466-79FE-65B5-83F8-27324CE62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51" y="1442720"/>
            <a:ext cx="2553421" cy="5034280"/>
          </a:xfrm>
          <a:prstGeom prst="rect">
            <a:avLst/>
          </a:prstGeom>
          <a:noFill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69FAA2-A33D-A590-D1E8-7F96F3DE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t="5583" r="74080" b="4934"/>
          <a:stretch/>
        </p:blipFill>
        <p:spPr bwMode="auto">
          <a:xfrm>
            <a:off x="8552242" y="1442718"/>
            <a:ext cx="2553421" cy="5034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05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58C8-CF5D-40BA-91DE-AEE670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64D8-88AE-4568-B9B3-5F9442E5FE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Corbel" panose="020B0503020204020204" pitchFamily="34" charset="0"/>
              </a:rPr>
              <a:t>Язык программирования </a:t>
            </a:r>
            <a:r>
              <a:rPr lang="en-US" dirty="0">
                <a:latin typeface="Corbel" panose="020B0503020204020204" pitchFamily="34" charset="0"/>
              </a:rPr>
              <a:t>Java 17 </a:t>
            </a:r>
            <a:r>
              <a:rPr lang="ru-RU" dirty="0">
                <a:latin typeface="Corbel" panose="020B0503020204020204" pitchFamily="34" charset="0"/>
              </a:rPr>
              <a:t>версии</a:t>
            </a:r>
            <a:r>
              <a:rPr lang="en-US" dirty="0">
                <a:latin typeface="Corbel" panose="020B0503020204020204" pitchFamily="34" charset="0"/>
              </a:rPr>
              <a:t>;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Фреймворк </a:t>
            </a:r>
            <a:r>
              <a:rPr lang="en-US" dirty="0">
                <a:latin typeface="Corbel" panose="020B0503020204020204" pitchFamily="34" charset="0"/>
              </a:rPr>
              <a:t>Spring Boot;</a:t>
            </a:r>
          </a:p>
          <a:p>
            <a:r>
              <a:rPr lang="ru-RU" dirty="0">
                <a:latin typeface="Corbel" panose="020B0503020204020204" pitchFamily="34" charset="0"/>
              </a:rPr>
              <a:t>СУБД </a:t>
            </a:r>
            <a:r>
              <a:rPr lang="en-US" dirty="0">
                <a:latin typeface="Corbel" panose="020B0503020204020204" pitchFamily="34" charset="0"/>
              </a:rPr>
              <a:t>PostgreSQL 13;</a:t>
            </a:r>
          </a:p>
          <a:p>
            <a:r>
              <a:rPr lang="ru-RU" dirty="0">
                <a:latin typeface="Corbel" panose="020B0503020204020204" pitchFamily="34" charset="0"/>
              </a:rPr>
              <a:t>Инструмент для создания документации</a:t>
            </a:r>
            <a:r>
              <a:rPr lang="en-US" dirty="0">
                <a:latin typeface="Corbel" panose="020B0503020204020204" pitchFamily="34" charset="0"/>
              </a:rPr>
              <a:t>;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API Swagger;</a:t>
            </a:r>
          </a:p>
          <a:p>
            <a:r>
              <a:rPr lang="en-US" dirty="0">
                <a:latin typeface="Corbel" panose="020B0503020204020204" pitchFamily="34" charset="0"/>
              </a:rPr>
              <a:t>Flutter;</a:t>
            </a:r>
          </a:p>
          <a:p>
            <a:r>
              <a:rPr lang="en-US" dirty="0">
                <a:latin typeface="Corbel" panose="020B0503020204020204" pitchFamily="34" charset="0"/>
              </a:rPr>
              <a:t>Dart;</a:t>
            </a:r>
          </a:p>
          <a:p>
            <a:r>
              <a:rPr lang="en-US" dirty="0">
                <a:latin typeface="Corbel" panose="020B0503020204020204" pitchFamily="34" charset="0"/>
              </a:rPr>
              <a:t>Elementary;</a:t>
            </a:r>
          </a:p>
          <a:p>
            <a:r>
              <a:rPr lang="en-US" dirty="0">
                <a:latin typeface="Corbel" panose="020B0503020204020204" pitchFamily="34" charset="0"/>
              </a:rPr>
              <a:t>Docker;</a:t>
            </a:r>
          </a:p>
          <a:p>
            <a:r>
              <a:rPr lang="en-US" dirty="0" err="1">
                <a:latin typeface="Corbel" panose="020B0503020204020204" pitchFamily="34" charset="0"/>
              </a:rPr>
              <a:t>TimeWeb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60AE58-D6BD-49B9-866E-EFF7D43296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0D7F85-ADDD-4605-AF6F-8F961A9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7</a:t>
            </a:fld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06E89A-FEB9-44CF-9ECF-BB6CCDB6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17" y="3779475"/>
            <a:ext cx="1707528" cy="11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517648-ABCF-4FEF-AFCE-AF5686FA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645" y="3147214"/>
            <a:ext cx="2118263" cy="107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lementary Logo">
            <a:extLst>
              <a:ext uri="{FF2B5EF4-FFF2-40B4-BE49-F238E27FC236}">
                <a16:creationId xmlns:a16="http://schemas.microsoft.com/office/drawing/2014/main" id="{8ED0C86B-B8B9-462E-8B29-5A1D1900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076" y="5039945"/>
            <a:ext cx="2062832" cy="5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0ED8E1B-1A33-4182-BB9C-78441CCB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21" y="3078525"/>
            <a:ext cx="1059640" cy="8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7572474C-B50E-4D40-BF95-6D02E1E9F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22339E29-C062-4D73-BFA0-0B862142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75" y="2939064"/>
            <a:ext cx="1447146" cy="13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EBAA4457-43D3-4630-AD2A-E3FECBB4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78" y="4799100"/>
            <a:ext cx="2253806" cy="11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8">
            <a:extLst>
              <a:ext uri="{FF2B5EF4-FFF2-40B4-BE49-F238E27FC236}">
                <a16:creationId xmlns:a16="http://schemas.microsoft.com/office/drawing/2014/main" id="{85BBDA80-DAFE-4629-A87D-97555BA5E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DD4305-45C4-460D-B59E-C4C37D078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557" y="4105066"/>
            <a:ext cx="926142" cy="926142"/>
          </a:xfrm>
          <a:prstGeom prst="rect">
            <a:avLst/>
          </a:prstGeom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94FFDA71-0307-4FCC-8553-A05E1442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774" y="2751416"/>
            <a:ext cx="1896226" cy="37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4E653791-5945-412B-B3F0-C400D2F9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81" y="4606926"/>
            <a:ext cx="1053684" cy="10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7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26F2618F-6C61-E700-6CF7-98162338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80" y="381000"/>
            <a:ext cx="6654177" cy="64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D3A7-905E-4501-9B6F-837BA6C6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ролей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A3A856-B260-4F7C-9C83-24C6F79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75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3186-0572-4E93-8F44-8C84FE6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18D964-D5CF-4322-9611-3F4D7BADC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Back-end(</a:t>
            </a:r>
            <a:r>
              <a:rPr lang="ru-RU" dirty="0">
                <a:latin typeface="Corbel" panose="020B0503020204020204" pitchFamily="34" charset="0"/>
              </a:rPr>
              <a:t>трехслойная)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61C7BD-3EC1-4DEE-91A4-A8364D7DD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4150" y="2199633"/>
            <a:ext cx="4900314" cy="632529"/>
          </a:xfrm>
        </p:spPr>
        <p:txBody>
          <a:bodyPr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Front-end</a:t>
            </a:r>
            <a:r>
              <a:rPr lang="ru-RU" dirty="0">
                <a:latin typeface="Corbel" panose="020B0503020204020204" pitchFamily="34" charset="0"/>
              </a:rPr>
              <a:t>(</a:t>
            </a:r>
            <a:r>
              <a:rPr lang="en-US" dirty="0">
                <a:latin typeface="Corbel" panose="020B0503020204020204" pitchFamily="34" charset="0"/>
              </a:rPr>
              <a:t>Elementary MVVM</a:t>
            </a:r>
            <a:r>
              <a:rPr lang="ru-RU" dirty="0">
                <a:latin typeface="Corbel" panose="020B0503020204020204" pitchFamily="34" charset="0"/>
              </a:rPr>
              <a:t>)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DECDBDF-1FB2-449B-875A-BF560380B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59073" y="3157278"/>
            <a:ext cx="5278791" cy="2554644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636BA-B57C-4533-AAB8-652430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9</a:t>
            </a:fld>
            <a:endParaRPr lang="ru-RU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37390AF9-FE06-4317-A49D-D9E66D6B8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78986" y="2909888"/>
            <a:ext cx="3957228" cy="2995612"/>
          </a:xfrm>
        </p:spPr>
      </p:pic>
    </p:spTree>
    <p:extLst>
      <p:ext uri="{BB962C8B-B14F-4D97-AF65-F5344CB8AC3E}">
        <p14:creationId xmlns:p14="http://schemas.microsoft.com/office/powerpoint/2010/main" val="55000199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536</TotalTime>
  <Words>456</Words>
  <Application>Microsoft Office PowerPoint</Application>
  <PresentationFormat>Широкоэкранный</PresentationFormat>
  <Paragraphs>108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Gill Sans MT</vt:lpstr>
      <vt:lpstr>Impact</vt:lpstr>
      <vt:lpstr>Эмблема</vt:lpstr>
      <vt:lpstr>Chirk</vt:lpstr>
      <vt:lpstr>Наша команда</vt:lpstr>
      <vt:lpstr>актуальность</vt:lpstr>
      <vt:lpstr>Цели</vt:lpstr>
      <vt:lpstr>задачи</vt:lpstr>
      <vt:lpstr>Обзор аналогов</vt:lpstr>
      <vt:lpstr>Средства реализации</vt:lpstr>
      <vt:lpstr>Описание ролей</vt:lpstr>
      <vt:lpstr>Архитектура</vt:lpstr>
      <vt:lpstr>Сценарий для создания чирка</vt:lpstr>
      <vt:lpstr>Сценарий для скрытия чирка</vt:lpstr>
      <vt:lpstr>Ленты реакций</vt:lpstr>
      <vt:lpstr>Редактирование профиля</vt:lpstr>
      <vt:lpstr>Сценарий для модератора</vt:lpstr>
      <vt:lpstr>Заключение</vt:lpstr>
      <vt:lpstr>Контактные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Chirk</dc:title>
  <dc:creator>Nikita Pekanov</dc:creator>
  <cp:lastModifiedBy>Олег Лукашев</cp:lastModifiedBy>
  <cp:revision>38</cp:revision>
  <dcterms:created xsi:type="dcterms:W3CDTF">2023-03-27T19:42:22Z</dcterms:created>
  <dcterms:modified xsi:type="dcterms:W3CDTF">2023-06-05T16:38:44Z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2023-03-28T07:50:31Z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170f4a2b-a423-48c5-9134-1454066905e6</vt:lpwstr>
  </property>
  <property fmtid="{D5CDD505-2E9C-101B-9397-08002B2CF9AE}" pid="7" name="MSIP_Label_defa4170-0d19-0005-0004-bc88714345d2_ActionId">
    <vt:lpwstr>9ed6553d-7867-44ef-b05b-b107e0da3c4c</vt:lpwstr>
  </property>
  <property fmtid="{D5CDD505-2E9C-101B-9397-08002B2CF9AE}" pid="8" name="MSIP_Label_defa4170-0d19-0005-0004-bc88714345d2_ContentBits">
    <vt:lpwstr>0</vt:lpwstr>
  </property>
</Properties>
</file>